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69" r:id="rId13"/>
    <p:sldId id="275" r:id="rId14"/>
    <p:sldId id="277" r:id="rId15"/>
    <p:sldId id="28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169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980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660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023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12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8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733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798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495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56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576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7D19-7E7F-43F2-89CD-87E8CDC2B914}" type="datetimeFigureOut">
              <a:rPr lang="sr-Latn-RS" smtClean="0"/>
              <a:t>23.3.2020.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A85F-EDF0-49AF-89DA-2127B2657DA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3269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808133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</a:t>
            </a:r>
            <a:endParaRPr lang="sr-Latn-R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2564904"/>
            <a:ext cx="3027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Текстуални задаци</a:t>
            </a:r>
            <a:endParaRPr lang="sr-Latn-RS" sz="2800" u="sng" dirty="0"/>
          </a:p>
        </p:txBody>
      </p:sp>
    </p:spTree>
    <p:extLst>
      <p:ext uri="{BB962C8B-B14F-4D97-AF65-F5344CB8AC3E}">
        <p14:creationId xmlns:p14="http://schemas.microsoft.com/office/powerpoint/2010/main" val="40160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75194" b="18820"/>
          <a:stretch/>
        </p:blipFill>
        <p:spPr bwMode="auto">
          <a:xfrm>
            <a:off x="357447" y="188640"/>
            <a:ext cx="8786553" cy="8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15" y="2883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235876" y="1913371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95936" y="1052963"/>
            <a:ext cx="178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8 + 3 = 11</a:t>
            </a:r>
            <a:endParaRPr lang="sr-Latn-RS" sz="28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91680" y="1886999"/>
            <a:ext cx="6286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Коста  је  путовао  11 сати  до  мора.</a:t>
            </a:r>
            <a:endParaRPr lang="sr-Latn-RS" sz="2800" dirty="0"/>
          </a:p>
        </p:txBody>
      </p:sp>
      <p:pic>
        <p:nvPicPr>
          <p:cNvPr id="7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86817" r="2944" b="7456"/>
          <a:stretch/>
        </p:blipFill>
        <p:spPr bwMode="auto">
          <a:xfrm>
            <a:off x="467544" y="3676748"/>
            <a:ext cx="8621137" cy="83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363" y="3717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258542" y="5553450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638916" y="4496789"/>
            <a:ext cx="178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5 + 7 = 12</a:t>
            </a:r>
            <a:endParaRPr lang="sr-Latn-RS" sz="28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95167" y="5526796"/>
            <a:ext cx="6097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Дамјанова  сестра  има  12  година.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6866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" t="7031" r="16130" b="9091"/>
          <a:stretch/>
        </p:blipFill>
        <p:spPr>
          <a:xfrm rot="10800000">
            <a:off x="2051720" y="815"/>
            <a:ext cx="4680520" cy="68476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81498"/>
            <a:ext cx="1465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</a:t>
            </a:r>
          </a:p>
          <a:p>
            <a:r>
              <a:rPr lang="sr-Cyrl-RS" dirty="0" smtClean="0"/>
              <a:t>страна 23.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698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337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" t="7031" r="16130" b="9091"/>
          <a:stretch/>
        </p:blipFill>
        <p:spPr>
          <a:xfrm rot="10800000">
            <a:off x="2051720" y="815"/>
            <a:ext cx="4680520" cy="68476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3447" y="1916832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6+7=13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35529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Р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22329" y="1916832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8+4=12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633866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66679" y="3645024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9+2=11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66880" y="6355292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И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46477" y="3621329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9+7=16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60885" y="6346459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Ф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19" y="5301207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7+4 + 3 =14</a:t>
            </a:r>
            <a:endParaRPr lang="sr-Latn-R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7080" y="6362938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Ж</a:t>
            </a:r>
            <a:endParaRPr lang="sr-Latn-R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40853" y="5257330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9+8=17</a:t>
            </a:r>
            <a:endParaRPr lang="sr-Latn-R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5404" y="635529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</a:t>
            </a:r>
            <a:endParaRPr lang="sr-Latn-RS" sz="2400" dirty="0"/>
          </a:p>
        </p:txBody>
      </p:sp>
      <p:sp>
        <p:nvSpPr>
          <p:cNvPr id="15" name="AutoShape 2" descr="Резултат слика за giraff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378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" t="7031" r="16130" b="9091"/>
          <a:stretch/>
        </p:blipFill>
        <p:spPr>
          <a:xfrm rot="10800000">
            <a:off x="2051720" y="815"/>
            <a:ext cx="4680520" cy="68476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3447" y="1916832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6+7=13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35529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Р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22329" y="1916832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8+4=12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633866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66679" y="3645024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9+2=11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66880" y="6355292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И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46477" y="3621329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9+7=16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60885" y="6346459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Ф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19" y="5301207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7+4 + 3 =14</a:t>
            </a:r>
            <a:endParaRPr lang="sr-Latn-R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7080" y="6362938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Ж</a:t>
            </a:r>
            <a:endParaRPr lang="sr-Latn-R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40853" y="5257330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9+8=17</a:t>
            </a:r>
            <a:endParaRPr lang="sr-Latn-R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5404" y="635529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</a:t>
            </a:r>
            <a:endParaRPr lang="sr-Latn-RS" sz="2400" dirty="0"/>
          </a:p>
        </p:txBody>
      </p:sp>
      <p:sp>
        <p:nvSpPr>
          <p:cNvPr id="15" name="AutoShape 2" descr="Резултат слика за giraff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12292" name="Picture 4" descr="Резултат слика за giraffe clipar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970" y="3128764"/>
            <a:ext cx="2423477" cy="320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5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/>
              <a:t>На основу израза састави текст задатка и реши задатак.</a:t>
            </a:r>
          </a:p>
          <a:p>
            <a:pPr marL="0" indent="0">
              <a:buNone/>
            </a:pPr>
            <a:r>
              <a:rPr lang="sr-Cyrl-RS" dirty="0" smtClean="0"/>
              <a:t>а) 8 + 5 =</a:t>
            </a:r>
          </a:p>
          <a:p>
            <a:pPr marL="0" indent="0">
              <a:buNone/>
            </a:pPr>
            <a:r>
              <a:rPr lang="sr-Cyrl-RS" dirty="0" smtClean="0"/>
              <a:t>б) 9 + 6 = 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5805264"/>
            <a:ext cx="395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Домаћи задатак пошаљи учитељици.</a:t>
            </a:r>
            <a:endParaRPr lang="sr-Latn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Како решавамо текстуалне задатке?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Пажљиво прочитамо задатак.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Уочавамо шта је познато, а шта непознато.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Питање – шта треба да израчунамо.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Решавамо задатак и дајемо одговор.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Проверавамо урађено.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590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5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80699" y="476672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</a:t>
            </a:r>
            <a:endParaRPr lang="sr-Latn-RS" sz="2800" u="sng" dirty="0"/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55785" r="30344" b="36795"/>
          <a:stretch/>
        </p:blipFill>
        <p:spPr bwMode="auto">
          <a:xfrm>
            <a:off x="341084" y="999892"/>
            <a:ext cx="6698411" cy="120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55" y="10120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48" y="35616"/>
            <a:ext cx="226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писаним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словима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5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80699" y="476672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</a:t>
            </a:r>
            <a:endParaRPr lang="sr-Latn-RS" sz="2800" u="sng" dirty="0"/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55785" r="30344" b="36795"/>
          <a:stretch/>
        </p:blipFill>
        <p:spPr bwMode="auto">
          <a:xfrm>
            <a:off x="341084" y="999892"/>
            <a:ext cx="6698411" cy="120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55" y="10120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35696" y="1584820"/>
            <a:ext cx="178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6 + 8 = 14</a:t>
            </a:r>
            <a:endParaRPr lang="sr-Latn-R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348" y="35616"/>
            <a:ext cx="226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писаним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словима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5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80699" y="476672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</a:t>
            </a:r>
            <a:endParaRPr lang="sr-Latn-RS" sz="2800" u="sng" dirty="0"/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55785" r="30344" b="36795"/>
          <a:stretch/>
        </p:blipFill>
        <p:spPr bwMode="auto">
          <a:xfrm>
            <a:off x="341084" y="999892"/>
            <a:ext cx="6698411" cy="120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55" y="10120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35696" y="1584820"/>
            <a:ext cx="178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6 + 8 = 14</a:t>
            </a:r>
            <a:endParaRPr lang="sr-Latn-R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730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64718" r="-1" b="30495"/>
          <a:stretch/>
        </p:blipFill>
        <p:spPr bwMode="auto">
          <a:xfrm>
            <a:off x="375671" y="3573016"/>
            <a:ext cx="8776265" cy="68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341084" y="5229200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348" y="35616"/>
            <a:ext cx="226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писаним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словима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27" y="21881"/>
            <a:ext cx="4703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              </a:t>
            </a:r>
            <a:r>
              <a:rPr lang="sr-Cyrl-RS" sz="2000" dirty="0" smtClean="0"/>
              <a:t>2</a:t>
            </a:r>
            <a:r>
              <a:rPr lang="sr-Latn-RS" sz="2000" dirty="0" smtClean="0"/>
              <a:t>5</a:t>
            </a:r>
            <a:r>
              <a:rPr lang="sr-Cyrl-RS" sz="2000" dirty="0" smtClean="0"/>
              <a:t>. 3. 2020.</a:t>
            </a:r>
            <a:r>
              <a:rPr lang="sr-Cyrl-RS" sz="2800" dirty="0" smtClean="0"/>
              <a:t> </a:t>
            </a:r>
            <a:endParaRPr lang="sr-Latn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80699" y="476672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u="sng" dirty="0" smtClean="0"/>
              <a:t>Сабирање</a:t>
            </a:r>
            <a:endParaRPr lang="sr-Latn-RS" sz="2800" u="sng" dirty="0"/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55785" r="30344" b="36795"/>
          <a:stretch/>
        </p:blipFill>
        <p:spPr bwMode="auto">
          <a:xfrm>
            <a:off x="341084" y="999892"/>
            <a:ext cx="6698411" cy="120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348" y="35616"/>
            <a:ext cx="226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писаним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словима и израчунај.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355" y="101203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1.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35696" y="1584820"/>
            <a:ext cx="178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6 + 8 = 14</a:t>
            </a:r>
            <a:endParaRPr lang="sr-Latn-R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730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2.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64718" r="-1" b="30495"/>
          <a:stretch/>
        </p:blipFill>
        <p:spPr bwMode="auto">
          <a:xfrm>
            <a:off x="375671" y="3573016"/>
            <a:ext cx="8776265" cy="68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341084" y="5229200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240251" y="4437112"/>
            <a:ext cx="178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7 + 9 = 16</a:t>
            </a:r>
            <a:endParaRPr lang="sr-Latn-RS" sz="2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47813" y="5212427"/>
            <a:ext cx="5332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Укупно  су  засадиле  16  ружа.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66609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75194" b="18820"/>
          <a:stretch/>
        </p:blipFill>
        <p:spPr bwMode="auto">
          <a:xfrm>
            <a:off x="357447" y="188640"/>
            <a:ext cx="8786553" cy="8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15" y="2883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235876" y="1913371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5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75194" b="18820"/>
          <a:stretch/>
        </p:blipFill>
        <p:spPr bwMode="auto">
          <a:xfrm>
            <a:off x="357447" y="188640"/>
            <a:ext cx="8786553" cy="8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15" y="2883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235876" y="1913371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95936" y="1052963"/>
            <a:ext cx="178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8 + 3 = 11</a:t>
            </a:r>
            <a:endParaRPr lang="sr-Latn-RS" sz="28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91680" y="1886999"/>
            <a:ext cx="6286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Коста  је  путовао  11 сати  до  мора.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30752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75194" b="18820"/>
          <a:stretch/>
        </p:blipFill>
        <p:spPr bwMode="auto">
          <a:xfrm>
            <a:off x="357447" y="188640"/>
            <a:ext cx="8786553" cy="8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15" y="28832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235876" y="1913371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95936" y="1052963"/>
            <a:ext cx="178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8 + 3 = 11</a:t>
            </a:r>
            <a:endParaRPr lang="sr-Latn-RS" sz="28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91680" y="1886999"/>
            <a:ext cx="6286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800" dirty="0"/>
              <a:t>Коста  је  путовао  11 сати  до  мора.</a:t>
            </a:r>
            <a:endParaRPr lang="sr-Latn-RS" sz="2800" dirty="0"/>
          </a:p>
        </p:txBody>
      </p:sp>
      <p:pic>
        <p:nvPicPr>
          <p:cNvPr id="7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86817" r="2944" b="7456"/>
          <a:stretch/>
        </p:blipFill>
        <p:spPr bwMode="auto">
          <a:xfrm>
            <a:off x="467544" y="3676748"/>
            <a:ext cx="8621137" cy="83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363" y="3717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20870D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t="70772" r="-1" b="25708"/>
          <a:stretch/>
        </p:blipFill>
        <p:spPr bwMode="auto">
          <a:xfrm>
            <a:off x="258542" y="5553450"/>
            <a:ext cx="8776265" cy="50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0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275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Како решавамо текстуалне задатке?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13</cp:revision>
  <dcterms:created xsi:type="dcterms:W3CDTF">2020-03-20T19:09:06Z</dcterms:created>
  <dcterms:modified xsi:type="dcterms:W3CDTF">2020-03-23T15:17:20Z</dcterms:modified>
</cp:coreProperties>
</file>